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63" r:id="rId13"/>
    <p:sldId id="265" r:id="rId14"/>
    <p:sldId id="266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" y="0"/>
            <a:ext cx="9140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" y="0"/>
            <a:ext cx="9137937" cy="64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6" y="6072"/>
            <a:ext cx="9169976" cy="64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1" y="14457"/>
            <a:ext cx="9150491" cy="64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20"/>
            <a:ext cx="9143999" cy="6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" y="0"/>
            <a:ext cx="9142159" cy="64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3999" cy="64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6" y="0"/>
            <a:ext cx="9154696" cy="64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4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7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4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" y="5329"/>
            <a:ext cx="9139455" cy="64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4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775"/>
            <a:ext cx="9143999" cy="64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40"/>
            <a:ext cx="9144000" cy="64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71"/>
            <a:ext cx="9144000" cy="64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YandexDisk\ХП -Проектное бюро Среда- а.отдел\01_ ОТ_Комфортная среда\Семикаракорск\Место для купания\Конкурс малые города\презентация\Семикаракорск презентации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3</cp:revision>
  <dcterms:created xsi:type="dcterms:W3CDTF">2018-04-19T17:03:17Z</dcterms:created>
  <dcterms:modified xsi:type="dcterms:W3CDTF">2018-04-19T17:41:11Z</dcterms:modified>
</cp:coreProperties>
</file>